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4" y="-120650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すべてを壊して暴れまくろう！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6" y="69029"/>
            <a:ext cx="36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042094" y="806132"/>
            <a:ext cx="7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体力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682036"/>
            <a:ext cx="367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0" y="219694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能力ゲージ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-5041" y="2513509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62919" y="516302"/>
            <a:ext cx="82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223078"/>
            <a:ext cx="307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0" y="5236723"/>
            <a:ext cx="18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指名手配ゲージ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-5041" y="5551182"/>
            <a:ext cx="303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現在追ってきている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警察の危険度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10040176" y="5202778"/>
            <a:ext cx="7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低い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ほど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証だ！！！</a:t>
            </a: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195447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325507" y="5989320"/>
            <a:ext cx="1731711" cy="7544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604681" cy="96592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0" y="1148046"/>
            <a:ext cx="165313" cy="4592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2050542" y="710164"/>
            <a:ext cx="3670821" cy="646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58BC25-BE58-4E0B-BB33-AFE80961A406}"/>
              </a:ext>
            </a:extLst>
          </p:cNvPr>
          <p:cNvSpPr/>
          <p:nvPr/>
        </p:nvSpPr>
        <p:spPr>
          <a:xfrm>
            <a:off x="42119" y="5228232"/>
            <a:ext cx="2100163" cy="12319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C51E422-9AFF-43C8-82EF-18B1B277858B}"/>
              </a:ext>
            </a:extLst>
          </p:cNvPr>
          <p:cNvCxnSpPr>
            <a:cxnSpLocks/>
          </p:cNvCxnSpPr>
          <p:nvPr/>
        </p:nvCxnSpPr>
        <p:spPr>
          <a:xfrm flipH="1" flipV="1">
            <a:off x="2128450" y="5680139"/>
            <a:ext cx="903288" cy="309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236722"/>
            <a:ext cx="2059871" cy="14688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591FD22-291E-4C06-A522-0B01BC383A98}"/>
              </a:ext>
            </a:extLst>
          </p:cNvPr>
          <p:cNvSpPr/>
          <p:nvPr/>
        </p:nvSpPr>
        <p:spPr>
          <a:xfrm>
            <a:off x="7100635" y="5606056"/>
            <a:ext cx="2835503" cy="476698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BE00B74-2DA9-4219-93FE-DA7BE0FF8289}"/>
              </a:ext>
            </a:extLst>
          </p:cNvPr>
          <p:cNvSpPr txBox="1"/>
          <p:nvPr/>
        </p:nvSpPr>
        <p:spPr>
          <a:xfrm>
            <a:off x="10087854" y="3321676"/>
            <a:ext cx="103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得点ログ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FE6E29-2AAD-4170-92C0-574D135EB9DD}"/>
              </a:ext>
            </a:extLst>
          </p:cNvPr>
          <p:cNvSpPr txBox="1"/>
          <p:nvPr/>
        </p:nvSpPr>
        <p:spPr>
          <a:xfrm>
            <a:off x="10087854" y="3598279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取得した得点の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要因と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取得した点数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が出てくるぞ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3B51E89-9789-4F2A-A5BB-AC5273D40C8C}"/>
              </a:ext>
            </a:extLst>
          </p:cNvPr>
          <p:cNvSpPr/>
          <p:nvPr/>
        </p:nvSpPr>
        <p:spPr>
          <a:xfrm>
            <a:off x="10105901" y="3370259"/>
            <a:ext cx="1679558" cy="1452731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426D7A6-F884-48FA-838B-153606BC8C2B}"/>
              </a:ext>
            </a:extLst>
          </p:cNvPr>
          <p:cNvCxnSpPr>
            <a:cxnSpLocks/>
          </p:cNvCxnSpPr>
          <p:nvPr/>
        </p:nvCxnSpPr>
        <p:spPr>
          <a:xfrm flipH="1">
            <a:off x="9368790" y="4389237"/>
            <a:ext cx="737112" cy="1216818"/>
          </a:xfrm>
          <a:prstGeom prst="line">
            <a:avLst/>
          </a:prstGeom>
          <a:ln w="57150">
            <a:solidFill>
              <a:srgbClr val="00D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67036D-4C23-4264-85FA-47F4D569649F}"/>
              </a:ext>
            </a:extLst>
          </p:cNvPr>
          <p:cNvSpPr txBox="1"/>
          <p:nvPr/>
        </p:nvSpPr>
        <p:spPr>
          <a:xfrm>
            <a:off x="188535" y="98856"/>
            <a:ext cx="566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343381" y="796889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546754" y="1372194"/>
            <a:ext cx="47605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600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301481" y="5583311"/>
            <a:ext cx="5833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車に横に付いている二つの</a:t>
            </a:r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送風機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横にいる</a:t>
            </a:r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LR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ボタンを押すことで発動！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20" y="4120236"/>
            <a:ext cx="3019719" cy="1424023"/>
          </a:xfrm>
          <a:prstGeom prst="rect">
            <a:avLst/>
          </a:prstGeom>
        </p:spPr>
      </p:pic>
      <p:sp>
        <p:nvSpPr>
          <p:cNvPr id="26" name="スクロール: 横 25">
            <a:extLst>
              <a:ext uri="{FF2B5EF4-FFF2-40B4-BE49-F238E27FC236}">
                <a16:creationId xmlns:a16="http://schemas.microsoft.com/office/drawing/2014/main" id="{A8714BC0-0283-4A5E-940C-A4F0E5BD8C64}"/>
              </a:ext>
            </a:extLst>
          </p:cNvPr>
          <p:cNvSpPr/>
          <p:nvPr/>
        </p:nvSpPr>
        <p:spPr>
          <a:xfrm rot="908343">
            <a:off x="10110803" y="3978198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送風機！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5845614" y="1880025"/>
            <a:ext cx="6225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一定時間速度を大きく上げれる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ブースト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A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ボタンを押して発動！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発動後は一定時間使用できないぞ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9" name="スクロール: 横 28">
            <a:extLst>
              <a:ext uri="{FF2B5EF4-FFF2-40B4-BE49-F238E27FC236}">
                <a16:creationId xmlns:a16="http://schemas.microsoft.com/office/drawing/2014/main" id="{E0417F48-D7DF-44CD-BA4A-1682340C33BF}"/>
              </a:ext>
            </a:extLst>
          </p:cNvPr>
          <p:cNvSpPr/>
          <p:nvPr/>
        </p:nvSpPr>
        <p:spPr>
          <a:xfrm rot="1011483">
            <a:off x="9033995" y="500466"/>
            <a:ext cx="1826180" cy="793571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ブースト！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6884711" y="541583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1653546" y="3436845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183080" y="4728095"/>
            <a:ext cx="63701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車の上に付いてる砲台から放てる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ボム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などを閉じ込めるボムが撃てるぞ！！！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砲台の向きを変えて、</a:t>
            </a:r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B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ボタンを押して発射！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間違った相手に当たったら得点が上がってしまうぞ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5B881759-660D-4AB1-BD4C-C40BAA5C4BE5}"/>
              </a:ext>
            </a:extLst>
          </p:cNvPr>
          <p:cNvSpPr/>
          <p:nvPr/>
        </p:nvSpPr>
        <p:spPr>
          <a:xfrm rot="20718831">
            <a:off x="395141" y="2970856"/>
            <a:ext cx="1753156" cy="684658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ボム！</a:t>
            </a:r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7213" y="971747"/>
            <a:ext cx="700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正義の鉄槌を行うとコンボが発生！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E5AD0D-E01C-40C7-9DF7-B2FFD461C3BF}"/>
              </a:ext>
            </a:extLst>
          </p:cNvPr>
          <p:cNvGrpSpPr/>
          <p:nvPr/>
        </p:nvGrpSpPr>
        <p:grpSpPr>
          <a:xfrm>
            <a:off x="8924187" y="74679"/>
            <a:ext cx="3084283" cy="2387304"/>
            <a:chOff x="7513683" y="145301"/>
            <a:chExt cx="4660823" cy="337890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513683" y="592139"/>
              <a:ext cx="4489782" cy="2725624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59" y="147879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414" y="1547741"/>
              <a:ext cx="579566" cy="660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711" y="842028"/>
              <a:ext cx="492265" cy="70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204" y="2098399"/>
              <a:ext cx="516243" cy="629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398" y="14530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ビルのイラスト（建物）">
              <a:extLst>
                <a:ext uri="{FF2B5EF4-FFF2-40B4-BE49-F238E27FC236}">
                  <a16:creationId xmlns:a16="http://schemas.microsoft.com/office/drawing/2014/main" id="{6EE236A2-698B-4E17-8426-3DFA91436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15" y="1387275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578" y="2915979"/>
              <a:ext cx="409887" cy="60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4A439AC-0096-48AA-8C4E-8955D665019E}"/>
                </a:ext>
              </a:extLst>
            </p:cNvPr>
            <p:cNvSpPr/>
            <p:nvPr/>
          </p:nvSpPr>
          <p:spPr>
            <a:xfrm>
              <a:off x="8582503" y="2600960"/>
              <a:ext cx="1256999" cy="505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38A6A4D-491A-42B0-B4BB-8A7BE841A92C}"/>
                </a:ext>
              </a:extLst>
            </p:cNvPr>
            <p:cNvSpPr/>
            <p:nvPr/>
          </p:nvSpPr>
          <p:spPr>
            <a:xfrm rot="16200000" flipV="1">
              <a:off x="7940054" y="1975513"/>
              <a:ext cx="130617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9690502" y="2690702"/>
              <a:ext cx="236239" cy="617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BE0BF2A3-CF9C-4321-A1AC-A7D2675025BA}"/>
                </a:ext>
              </a:extLst>
            </p:cNvPr>
            <p:cNvSpPr/>
            <p:nvPr/>
          </p:nvSpPr>
          <p:spPr>
            <a:xfrm>
              <a:off x="8572242" y="1320034"/>
              <a:ext cx="99793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-103951" y="1591252"/>
            <a:ext cx="6813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コンボは維持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するほど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得点が大きく失点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得点を大きく獲得するには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5927873" y="4873207"/>
            <a:ext cx="6163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コンボをたくさん行える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5383548" y="2379253"/>
            <a:ext cx="1501640" cy="730048"/>
            <a:chOff x="6384783" y="4306966"/>
            <a:chExt cx="1920365" cy="884227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384783" y="4306966"/>
              <a:ext cx="1920365" cy="44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3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594557" y="4743862"/>
              <a:ext cx="1710591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-400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点！</a:t>
              </a: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7D92B7F-4026-4CE5-BBBA-8AC642B480DD}"/>
              </a:ext>
            </a:extLst>
          </p:cNvPr>
          <p:cNvSpPr txBox="1"/>
          <p:nvPr/>
        </p:nvSpPr>
        <p:spPr>
          <a:xfrm>
            <a:off x="6422321" y="160695"/>
            <a:ext cx="14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GP明朝E" panose="02020900000000000000" pitchFamily="18" charset="-128"/>
                <a:ea typeface="HGP明朝E" panose="02020900000000000000" pitchFamily="18" charset="-128"/>
              </a:rPr>
              <a:t>4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コンボ！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6C6D16F-7086-4005-A105-0BF83C5A0C4C}"/>
              </a:ext>
            </a:extLst>
          </p:cNvPr>
          <p:cNvSpPr txBox="1"/>
          <p:nvPr/>
        </p:nvSpPr>
        <p:spPr>
          <a:xfrm>
            <a:off x="6671015" y="429964"/>
            <a:ext cx="12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GP明朝E" panose="02020900000000000000" pitchFamily="18" charset="-128"/>
                <a:ea typeface="HGP明朝E" panose="02020900000000000000" pitchFamily="18" charset="-128"/>
              </a:rPr>
              <a:t>-800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点！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75" y="1746598"/>
            <a:ext cx="1953972" cy="116050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A0A9A4-61F3-4D29-8BA2-C6FF5140E88C}"/>
              </a:ext>
            </a:extLst>
          </p:cNvPr>
          <p:cNvGrpSpPr/>
          <p:nvPr/>
        </p:nvGrpSpPr>
        <p:grpSpPr>
          <a:xfrm>
            <a:off x="7156273" y="2722438"/>
            <a:ext cx="2545474" cy="1667670"/>
            <a:chOff x="2212707" y="2869550"/>
            <a:chExt cx="2545474" cy="1667670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EB9C933-2D0C-4288-A00B-321E61154AD9}"/>
                </a:ext>
              </a:extLst>
            </p:cNvPr>
            <p:cNvGrpSpPr/>
            <p:nvPr/>
          </p:nvGrpSpPr>
          <p:grpSpPr>
            <a:xfrm>
              <a:off x="3483472" y="2869550"/>
              <a:ext cx="1274708" cy="692267"/>
              <a:chOff x="4081724" y="3471907"/>
              <a:chExt cx="1630154" cy="838468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933B7B-5C80-40AD-8E3A-3E04BC6DFBA4}"/>
                  </a:ext>
                </a:extLst>
              </p:cNvPr>
              <p:cNvSpPr txBox="1"/>
              <p:nvPr/>
            </p:nvSpPr>
            <p:spPr>
              <a:xfrm>
                <a:off x="4092875" y="3471907"/>
                <a:ext cx="1619003" cy="4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2</a:t>
                </a:r>
                <a:r>
                  <a:rPr kumimoji="1" lang="ja-JP" altLang="en-US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コンボ！</a:t>
                </a: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BC378F0-092F-4BB1-A474-996AE1CA89F1}"/>
                  </a:ext>
                </a:extLst>
              </p:cNvPr>
              <p:cNvSpPr txBox="1"/>
              <p:nvPr/>
            </p:nvSpPr>
            <p:spPr>
              <a:xfrm>
                <a:off x="4081724" y="3863043"/>
                <a:ext cx="1568634" cy="44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-200</a:t>
                </a:r>
                <a:r>
                  <a:rPr kumimoji="1" lang="ja-JP" altLang="en-US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点！</a:t>
                </a:r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2592C82-F02E-46B6-8DB4-3C2623634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7"/>
            <a:stretch/>
          </p:blipFill>
          <p:spPr>
            <a:xfrm>
              <a:off x="2212707" y="3530456"/>
              <a:ext cx="2545474" cy="1006764"/>
            </a:xfrm>
            <a:prstGeom prst="rect">
              <a:avLst/>
            </a:prstGeom>
          </p:spPr>
        </p:pic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46" y="118751"/>
            <a:ext cx="2242742" cy="1332011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44D651E-4A2C-4C7E-A4E4-CE01E1C7F544}"/>
              </a:ext>
            </a:extLst>
          </p:cNvPr>
          <p:cNvGrpSpPr/>
          <p:nvPr/>
        </p:nvGrpSpPr>
        <p:grpSpPr>
          <a:xfrm>
            <a:off x="10916938" y="2934084"/>
            <a:ext cx="1452484" cy="686794"/>
            <a:chOff x="1910492" y="4255068"/>
            <a:chExt cx="1365311" cy="831837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BBC92C0-393D-46FB-B9B0-BCF032BF9067}"/>
                </a:ext>
              </a:extLst>
            </p:cNvPr>
            <p:cNvSpPr txBox="1"/>
            <p:nvPr/>
          </p:nvSpPr>
          <p:spPr>
            <a:xfrm>
              <a:off x="1910492" y="4255068"/>
              <a:ext cx="1365311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1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コンボ！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A2A6BD1-6D07-4143-89DC-1173BD0E7B5B}"/>
                </a:ext>
              </a:extLst>
            </p:cNvPr>
            <p:cNvSpPr txBox="1"/>
            <p:nvPr/>
          </p:nvSpPr>
          <p:spPr>
            <a:xfrm>
              <a:off x="1960872" y="4639574"/>
              <a:ext cx="1237633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-100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点！</a:t>
              </a:r>
            </a:p>
          </p:txBody>
        </p:sp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C32A904A-239F-485E-9613-F564E841D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36" y="3626803"/>
            <a:ext cx="2098688" cy="1246455"/>
          </a:xfrm>
          <a:prstGeom prst="rect">
            <a:avLst/>
          </a:prstGeom>
        </p:spPr>
      </p:pic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 rot="11491505">
            <a:off x="9753539" y="3099918"/>
            <a:ext cx="335127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 rot="17645340">
            <a:off x="6797603" y="1529531"/>
            <a:ext cx="343510" cy="43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 rot="14388330">
            <a:off x="6892271" y="2958600"/>
            <a:ext cx="323118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217006" y="2901721"/>
            <a:ext cx="22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17006" y="5060510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17006" y="3825947"/>
            <a:ext cx="77230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能力の使用時間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警察がたくさん追ってくる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警察はあなたを捕まえるのに全力で攻撃してくるぞ！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体力がなくなると</a:t>
            </a:r>
            <a:r>
              <a:rPr kumimoji="1" lang="ja-JP" altLang="en-US" sz="28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ゲームオーバー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だ！！！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226492"/>
            <a:ext cx="5999897" cy="34715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4" y="1977602"/>
            <a:ext cx="813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暴れまわれ</a:t>
            </a:r>
            <a:r>
              <a:rPr lang="en-US" altLang="ja-JP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88845" y="674013"/>
            <a:ext cx="6614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この世界の君は</a:t>
            </a:r>
            <a:r>
              <a:rPr kumimoji="1" lang="ja-JP" altLang="en-US" sz="4000" dirty="0">
                <a:ln w="19050">
                  <a:noFill/>
                </a:ln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正義の使者</a:t>
            </a:r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4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003271" y="1463650"/>
            <a:ext cx="10338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日常生活で目にする無視するしかないグレーゾーンなイラつくこと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7BB55D-5B06-4D90-96ED-711F42305611}"/>
              </a:ext>
            </a:extLst>
          </p:cNvPr>
          <p:cNvSpPr txBox="1"/>
          <p:nvPr/>
        </p:nvSpPr>
        <p:spPr>
          <a:xfrm>
            <a:off x="6741005" y="54785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6350">
                  <a:noFill/>
                </a:ln>
                <a:solidFill>
                  <a:srgbClr val="7030A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ダークヒーロー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504</Words>
  <Application>Microsoft Office PowerPoint</Application>
  <PresentationFormat>ワイド画面</PresentationFormat>
  <Paragraphs>88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HGPｺﾞｼｯｸE</vt:lpstr>
      <vt:lpstr>HGP創英ﾌﾟﾚｾﾞﾝｽEB</vt:lpstr>
      <vt:lpstr>HGP明朝E</vt:lpstr>
      <vt:lpstr>HGSｺﾞｼｯｸE</vt:lpstr>
      <vt:lpstr>UD デジタル 教科書体 NP-B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107</cp:revision>
  <dcterms:created xsi:type="dcterms:W3CDTF">2023-01-11T08:16:55Z</dcterms:created>
  <dcterms:modified xsi:type="dcterms:W3CDTF">2023-01-16T06:23:31Z</dcterms:modified>
</cp:coreProperties>
</file>